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2f254801d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02f254801d_2_390:notes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2f254801d_2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2f254801d_2_675:notes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2f254801d_2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2f254801d_2_957:notes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4e0fb894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4e0fb894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4e0fb89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4e0fb89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c996ffd2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c996ffd2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c996ffd2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c996ffd2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996ffd2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996ffd2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c996ffd2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c996ffd2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c996ffd2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c996ffd2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c996ffd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c996ffd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2f254801d_2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2f254801d_2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2f254801d_2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2f254801d_2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502168a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502168a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c996ffd2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c996ffd2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c996ffd2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c996ffd2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4e0fb894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4e0fb894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4e0fb894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4e0fb894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e0fb894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4e0fb894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2f254801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02f254801d_2_100:notes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2f254801d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02f254801d_2_290:notes"/>
          <p:cNvSpPr/>
          <p:nvPr>
            <p:ph idx="2" type="sldImg"/>
          </p:nvPr>
        </p:nvSpPr>
        <p:spPr>
          <a:xfrm>
            <a:off x="1142630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2f254801d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2f254801d_2_484:notes"/>
          <p:cNvSpPr/>
          <p:nvPr>
            <p:ph idx="2" type="sldImg"/>
          </p:nvPr>
        </p:nvSpPr>
        <p:spPr>
          <a:xfrm>
            <a:off x="1142629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5" name="Google Shape;65;p1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" name="Google Shape;66;p1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90" name="Google Shape;90;p15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 rot="5400000">
            <a:off x="2874781" y="-1217250"/>
            <a:ext cx="3394500" cy="82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13255" y="679847"/>
            <a:ext cx="686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13255" y="679847"/>
            <a:ext cx="686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3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609601" y="1200151"/>
            <a:ext cx="5408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6170612" y="1200151"/>
            <a:ext cx="5408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48" name="Google Shape;148;p25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6" name="Google Shape;156;p2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57" name="Google Shape;157;p26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2" name="Google Shape;172;p29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73" name="Google Shape;173;p29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0" name="Google Shape;180;p30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 rot="5400000">
            <a:off x="2874781" y="-1217250"/>
            <a:ext cx="3394500" cy="82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»"/>
              <a:defRPr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3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609601" y="1200151"/>
            <a:ext cx="5408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6170612" y="1200151"/>
            <a:ext cx="5408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319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3823" y="4767263"/>
            <a:ext cx="28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717" y="4767263"/>
            <a:ext cx="213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crcom.gov.co/recursos_user/Actividades%20Regulatiorias/MercadoOperacionMovilVirtualOMV/DocumentoSoporte.pdf" TargetMode="External"/><Relationship Id="rId4" Type="http://schemas.openxmlformats.org/officeDocument/2006/relationships/hyperlink" Target="https://revistaempresarial.com/industria/llego-la-hora-de-los-omv-en-america-latina/" TargetMode="External"/><Relationship Id="rId5" Type="http://schemas.openxmlformats.org/officeDocument/2006/relationships/hyperlink" Target="https://riunet.upv.es/bitstream/handle/10251/93003/CARRERES%20-%20Dise%c3%b1o%20y%20an%c3%a1lisis%20de%20modelos%20de%20negocio%20para%20Operadores%20M%c3%b3viles%20Virtuales.pdf?sequence=1&amp;isAllowed=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ormograma.info/crc/docs/decreto_1078_2015.htm" TargetMode="External"/><Relationship Id="rId4" Type="http://schemas.openxmlformats.org/officeDocument/2006/relationships/hyperlink" Target="https://mintic.gov.co/micrositios/asignacion_espectro-imt/742/w3-channel.html" TargetMode="External"/><Relationship Id="rId5" Type="http://schemas.openxmlformats.org/officeDocument/2006/relationships/hyperlink" Target="https://www.fdi.ucm.es/profesor/gmendez/docs/is0809/ieee830.pdf" TargetMode="External"/><Relationship Id="rId6" Type="http://schemas.openxmlformats.org/officeDocument/2006/relationships/hyperlink" Target="http://sedici.unlp.edu.ar/bitstream/handle/10915/4057/2_-_Ingenier%C3%ADa_de_requerimientos.pdf?sequence=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ens.org.co/wp-content/uploads/2016/11/DOCUMENTOS-DE-LA-ESCUELA_103-El-Sector-de-las-telecomunicaciones-Entramado-de-relaciones-laborales-con-los-gigantes-colombianos-2015.pdf" TargetMode="External"/><Relationship Id="rId4" Type="http://schemas.openxmlformats.org/officeDocument/2006/relationships/hyperlink" Target="https://postdata.gov.co" TargetMode="External"/><Relationship Id="rId5" Type="http://schemas.openxmlformats.org/officeDocument/2006/relationships/hyperlink" Target="https://www.tigo.com.co/hom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457375" y="1086769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Almacenes Éxito Inversiones S.A.S.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Suma Móvil S.A.S.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Setroc Mobile Group S.A.S.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Nesh Móvil S.A.S.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Virgin Mobile Colombia S.A.S.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Logística Flash Colombia S.A.S.</a:t>
            </a:r>
            <a:endParaRPr/>
          </a:p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067" y="622212"/>
            <a:ext cx="6491869" cy="36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242600" y="4273875"/>
            <a:ext cx="66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https://branch.com.co/marketing-digital/estadisticas-de-la-situacion-digital-de-colombia-en-el-2020-2021/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00" y="374438"/>
            <a:ext cx="6307032" cy="38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1654828" y="4210800"/>
            <a:ext cx="6308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Calibri"/>
                <a:ea typeface="Calibri"/>
                <a:cs typeface="Calibri"/>
                <a:sym typeface="Calibri"/>
              </a:rPr>
              <a:t>Datos:</a:t>
            </a: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 https://www.portafolio.co/innovacion/operador-movil-virtual-que-es-y-cuantos-hay-en-colombia-554890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00" y="1816475"/>
            <a:ext cx="4533200" cy="22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0" y="1325650"/>
            <a:ext cx="4170401" cy="24922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>
            <p:ph type="title"/>
          </p:nvPr>
        </p:nvSpPr>
        <p:spPr>
          <a:xfrm>
            <a:off x="612050" y="206049"/>
            <a:ext cx="8229300" cy="1119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/>
              <a:t>Telecomunicaciones Móviles en Colombia</a:t>
            </a:r>
            <a:endParaRPr b="1"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628950" y="205974"/>
            <a:ext cx="8229300" cy="110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Abonados e Ingresos por operador</a:t>
            </a:r>
            <a:endParaRPr b="1"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5" y="1438799"/>
            <a:ext cx="4461621" cy="21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825" y="1900550"/>
            <a:ext cx="4346325" cy="22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/>
              <a:t>Regulación</a:t>
            </a:r>
            <a:endParaRPr b="1" sz="3500"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13" y="1554988"/>
            <a:ext cx="39528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338" y="3139378"/>
            <a:ext cx="30956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204" y="1633949"/>
            <a:ext cx="2927875" cy="11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Arial"/>
                <a:ea typeface="Arial"/>
                <a:cs typeface="Arial"/>
                <a:sym typeface="Arial"/>
              </a:rPr>
              <a:t>Análisis de requerimientos</a:t>
            </a:r>
            <a:endParaRPr sz="2400"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22125" y="1298850"/>
            <a:ext cx="8118300" cy="330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Es el proceso mediante el cual se intercambian diferentes puntos de vista para recopilar y modelar lo que el sistema va a realizar de tal manera que satisfaga las necesidades de negocio de clientes y usuarios.</a:t>
            </a:r>
            <a:endParaRPr sz="2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25" y="2571750"/>
            <a:ext cx="3967874" cy="2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675" y="2482108"/>
            <a:ext cx="3299150" cy="230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457350" y="1400500"/>
            <a:ext cx="8229300" cy="279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>
                <a:latin typeface="Arial"/>
                <a:ea typeface="Arial"/>
                <a:cs typeface="Arial"/>
                <a:sym typeface="Arial"/>
              </a:rPr>
              <a:t>El análisis de requerimientos puede dividirse en cuatro áreas: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s" sz="2100">
                <a:latin typeface="Arial"/>
                <a:ea typeface="Arial"/>
                <a:cs typeface="Arial"/>
                <a:sym typeface="Arial"/>
              </a:rPr>
              <a:t>Reconocimiento del problema 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s" sz="2100">
                <a:latin typeface="Arial"/>
                <a:ea typeface="Arial"/>
                <a:cs typeface="Arial"/>
                <a:sym typeface="Arial"/>
              </a:rPr>
              <a:t>Evaluación y Síntesis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s" sz="2100">
                <a:latin typeface="Arial"/>
                <a:ea typeface="Arial"/>
                <a:cs typeface="Arial"/>
                <a:sym typeface="Arial"/>
              </a:rPr>
              <a:t>Especificación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s" sz="2100">
                <a:latin typeface="Arial"/>
                <a:ea typeface="Arial"/>
                <a:cs typeface="Arial"/>
                <a:sym typeface="Arial"/>
              </a:rPr>
              <a:t>Revisión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8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Arial"/>
                <a:ea typeface="Arial"/>
                <a:cs typeface="Arial"/>
                <a:sym typeface="Arial"/>
              </a:rPr>
              <a:t>Análisis de requerimientos</a:t>
            </a:r>
            <a:endParaRPr sz="2400"/>
          </a:p>
        </p:txBody>
      </p:sp>
      <p:pic>
        <p:nvPicPr>
          <p:cNvPr id="305" name="Google Shape;305;p48"/>
          <p:cNvPicPr preferRelativeResize="0"/>
          <p:nvPr/>
        </p:nvPicPr>
        <p:blipFill rotWithShape="1">
          <a:blip r:embed="rId3">
            <a:alphaModFix/>
          </a:blip>
          <a:srcRect b="49680" l="7403" r="38560" t="0"/>
          <a:stretch/>
        </p:blipFill>
        <p:spPr>
          <a:xfrm>
            <a:off x="805575" y="3227200"/>
            <a:ext cx="2431101" cy="14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924" y="3085250"/>
            <a:ext cx="1542450" cy="15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713" y="3031532"/>
            <a:ext cx="2200275" cy="162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Arial"/>
                <a:ea typeface="Arial"/>
                <a:cs typeface="Arial"/>
                <a:sym typeface="Arial"/>
              </a:rPr>
              <a:t>Estándar IEEE 830-1998</a:t>
            </a:r>
            <a:endParaRPr sz="2400"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Describe los métodos y enfoques recomendados para definir un ERS, ayudando a los clientes de software a describir con precisión lo que desean y facilitar al mismo tiempo la comprensión de los proveedores.</a:t>
            </a:r>
            <a:endParaRPr sz="21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 u="sng"/>
              <a:t>Estructura del ERS:</a:t>
            </a:r>
            <a:endParaRPr sz="2100" u="sng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•Introducción</a:t>
            </a:r>
            <a:endParaRPr sz="21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•Descripciones Generales</a:t>
            </a:r>
            <a:endParaRPr sz="21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•Especificaciones Requerimientos</a:t>
            </a:r>
            <a:endParaRPr sz="2100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•Información de soporte</a:t>
            </a:r>
            <a:endParaRPr sz="2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 b="11971" l="0" r="0" t="0"/>
          <a:stretch/>
        </p:blipFill>
        <p:spPr>
          <a:xfrm>
            <a:off x="4784075" y="2299075"/>
            <a:ext cx="4106175" cy="18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latin typeface="Arial"/>
                <a:ea typeface="Arial"/>
                <a:cs typeface="Arial"/>
                <a:sym typeface="Arial"/>
              </a:rPr>
              <a:t>Requerimientos generales </a:t>
            </a:r>
            <a:endParaRPr sz="3500"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692844" y="1206525"/>
            <a:ext cx="82293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/>
              <a:t>Requerimientos funcionales:</a:t>
            </a:r>
            <a:endParaRPr b="1"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•Autenticación de usuario.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•Registrar Usuarios.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•Consultar Información.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/>
              <a:t>•Realizar pagos y compras.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2100"/>
              <a:t>Requerimientos no funcionales:</a:t>
            </a:r>
            <a:endParaRPr b="1"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/>
              <a:t>•Seguridad.           •Disponibilidad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/>
              <a:t>•Portabilidad.        •Mantenibilidad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50" y="3642325"/>
            <a:ext cx="2290806" cy="9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849" y="2571749"/>
            <a:ext cx="2301825" cy="9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 rotWithShape="1">
          <a:blip r:embed="rId5">
            <a:alphaModFix/>
          </a:blip>
          <a:srcRect b="5132" l="3497" r="4709" t="47036"/>
          <a:stretch/>
        </p:blipFill>
        <p:spPr>
          <a:xfrm>
            <a:off x="5044350" y="1206525"/>
            <a:ext cx="2218525" cy="1222076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41300" y="1043900"/>
            <a:ext cx="8229300" cy="167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Sistema de control para una empresa de telecomunicaciones móviles</a:t>
            </a:r>
            <a:endParaRPr b="1" sz="31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(conceptualización)</a:t>
            </a:r>
            <a:endParaRPr b="1" sz="31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251050" y="2848900"/>
            <a:ext cx="8229300" cy="193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/>
              <a:t>Presentado por: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/>
              <a:t>Erika Camacho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/>
              <a:t>Yazmin Gutierrez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/>
              <a:t>David Morcillo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/>
              <a:t>Jorge Ortiz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/>
              <a:t>Yazmin Paz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REFERENCIAS</a:t>
            </a:r>
            <a:endParaRPr b="1"/>
          </a:p>
        </p:txBody>
      </p:sp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•"/>
            </a:pPr>
            <a:r>
              <a:rPr i="1" lang="es" sz="1900">
                <a:uFill>
                  <a:noFill/>
                </a:uFill>
                <a:hlinkClick r:id="rId3"/>
              </a:rPr>
              <a:t>https://www.crcom.gov.co/recursos_user/Actividades%20Regulatiorias/MercadoOperacionMovilVirtualOMV/DocumentoSoporte.pdf</a:t>
            </a:r>
            <a:endParaRPr i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>
                <a:uFill>
                  <a:noFill/>
                </a:uFill>
                <a:hlinkClick r:id="rId4"/>
              </a:rPr>
              <a:t>https://revistaempresarial.com/industria/llego-la-hora-de-los-omv-en-america-latina/</a:t>
            </a:r>
            <a:endParaRPr i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>
                <a:uFill>
                  <a:noFill/>
                </a:uFill>
                <a:hlinkClick r:id="rId5"/>
              </a:rPr>
              <a:t>https://riunet.upv.es/bitstream/handle/10251/93003/CARRERES%20-%20Dise%c3%b1o%20y%20an%c3%a1lisis%20de%20modelos%20de%20negocio%20para%20Operadores%20M%c3%b3viles%20Virtuales.pdf?sequence=1&amp;isAllowed=y</a:t>
            </a:r>
            <a:endParaRPr i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/>
              <a:t>https://riunet.upv.es/bitstream/handle/10251/158595/Sacoto%20-%20An%c3%a1lisis%20basado%20en%20Teor%c3%ada%20de%20Juegos%20de%20Modelos%20de%20Negocio%20de%20Operadores%20M%c3%b3viles%20Virtuale....pdf?sequence=4&amp;isAllowed=y</a:t>
            </a:r>
            <a:endParaRPr i="1"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just">
              <a:spcBef>
                <a:spcPts val="300"/>
              </a:spcBef>
              <a:spcAft>
                <a:spcPts val="0"/>
              </a:spcAft>
              <a:buSzPts val="1900"/>
              <a:buChar char="•"/>
            </a:pPr>
            <a:r>
              <a:rPr i="1" lang="es" sz="1900">
                <a:uFill>
                  <a:noFill/>
                </a:uFill>
                <a:hlinkClick r:id="rId3"/>
              </a:rPr>
              <a:t>https://normograma.info/crc/docs/decreto_1078_2015.htm</a:t>
            </a:r>
            <a:endParaRPr i="1"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>
                <a:uFill>
                  <a:noFill/>
                </a:uFill>
                <a:hlinkClick r:id="rId4"/>
              </a:rPr>
              <a:t>https://mintic.gov.co/micrositios/asignacion_espectro-imt/742/w3-channel.html</a:t>
            </a:r>
            <a:endParaRPr i="1"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>
                <a:uFill>
                  <a:noFill/>
                </a:uFill>
                <a:hlinkClick r:id="rId5"/>
              </a:rPr>
              <a:t>https://www.fdi.ucm.es/profesor/gmendez/docs/is0809/ieee830.pdf</a:t>
            </a:r>
            <a:endParaRPr i="1"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>
                <a:uFill>
                  <a:noFill/>
                </a:uFill>
                <a:hlinkClick r:id="rId6"/>
              </a:rPr>
              <a:t>http://sedici.unlp.edu.ar/bitstream/handle/10915/4057/2_-_Ingeniería_de_requerimientos.pdf?sequence=4</a:t>
            </a:r>
            <a:endParaRPr i="1"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i="1" lang="es" sz="1900"/>
              <a:t>file:///C:/Users/Lenovo/Downloads/ieee-std-830-1998-especificaciones-de-los-requisitos-del_compress.pdf</a:t>
            </a:r>
            <a:endParaRPr i="1" sz="1900"/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 txBox="1"/>
          <p:nvPr>
            <p:ph type="title"/>
          </p:nvPr>
        </p:nvSpPr>
        <p:spPr>
          <a:xfrm>
            <a:off x="457344" y="286203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REFERENCIAS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just">
              <a:spcBef>
                <a:spcPts val="300"/>
              </a:spcBef>
              <a:spcAft>
                <a:spcPts val="0"/>
              </a:spcAft>
              <a:buSzPts val="1900"/>
              <a:buChar char="●"/>
            </a:pPr>
            <a:r>
              <a:rPr i="1" lang="es" sz="1900"/>
              <a:t>https://tesuva.edu.co/phocadownloadpap/Fundamentos%20de%20telecomunicacion.pdf</a:t>
            </a:r>
            <a:endParaRPr i="1"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es" sz="1900"/>
              <a:t>https://www.itu.int/dms_pubrec/itu-r/rec/v/R-REC-V.662-2-199304-S!!PDF-S.pdf</a:t>
            </a:r>
            <a:endParaRPr i="1" sz="19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 sz="1800">
                <a:uFill>
                  <a:noFill/>
                </a:uFill>
                <a:hlinkClick r:id="rId3"/>
              </a:rPr>
              <a:t>https://www.ens.org.co/wp-content/uploads/2016/11/DOCUMENTOS-DE-LA-ESCUELA_103-El-Sector-de-las-telecomunicaciones-Entramado-de-relaciones-laborales-con-los-gigantes-colombianos-2015.pdf</a:t>
            </a:r>
            <a:endParaRPr i="1"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i="1" lang="es" sz="1800">
                <a:uFill>
                  <a:noFill/>
                </a:uFill>
                <a:hlinkClick r:id="rId4"/>
              </a:rPr>
              <a:t>https://postdata.gov.co</a:t>
            </a:r>
            <a:endParaRPr i="1" sz="18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es" sz="1900">
                <a:uFill>
                  <a:noFill/>
                </a:uFill>
                <a:hlinkClick r:id="rId5"/>
              </a:rPr>
              <a:t>https://www.tigo.com.co/home</a:t>
            </a:r>
            <a:endParaRPr i="1"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900"/>
          </a:p>
        </p:txBody>
      </p:sp>
      <p:sp>
        <p:nvSpPr>
          <p:cNvPr id="341" name="Google Shape;341;p53"/>
          <p:cNvSpPr txBox="1"/>
          <p:nvPr>
            <p:ph type="title"/>
          </p:nvPr>
        </p:nvSpPr>
        <p:spPr>
          <a:xfrm>
            <a:off x="457344" y="286203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REFERENCIAS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57344" y="3348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latin typeface="Arial"/>
                <a:ea typeface="Arial"/>
                <a:cs typeface="Arial"/>
                <a:sym typeface="Arial"/>
              </a:rPr>
              <a:t>¿Qué es telecomunicación?</a:t>
            </a:r>
            <a:endParaRPr sz="2300"/>
          </a:p>
        </p:txBody>
      </p:sp>
      <p:sp>
        <p:nvSpPr>
          <p:cNvPr id="204" name="Google Shape;204;p34"/>
          <p:cNvSpPr txBox="1"/>
          <p:nvPr/>
        </p:nvSpPr>
        <p:spPr>
          <a:xfrm>
            <a:off x="457325" y="1276200"/>
            <a:ext cx="40737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“Toda transmisión, emisión o recepción de signos, señales, escritos, imágenes, sonidos o informaciones de cualquier naturaleza por hilo, radioelectricidad, medios ópticos u otros sistemas electromagnéticos.” (UIT, 1992)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850" y="1757200"/>
            <a:ext cx="3559700" cy="20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521794" y="450903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Arial"/>
                <a:ea typeface="Arial"/>
                <a:cs typeface="Arial"/>
                <a:sym typeface="Arial"/>
              </a:rPr>
              <a:t>Algunas formas de telecomunicación</a:t>
            </a:r>
            <a:endParaRPr sz="290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166513"/>
            <a:ext cx="3070350" cy="18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450" y="1196401"/>
            <a:ext cx="2924824" cy="18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50" y="3144725"/>
            <a:ext cx="2095075" cy="16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9000" y="3164973"/>
            <a:ext cx="2383595" cy="15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9450" y="3164975"/>
            <a:ext cx="2218000" cy="1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457344" y="347778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Antecedentes de las telecomunicaciones en Colombia</a:t>
            </a:r>
            <a:endParaRPr sz="2200"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457325" y="1602500"/>
            <a:ext cx="5511300" cy="31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s" sz="1900"/>
              <a:t>Finales siglo XIX -&gt; Servicios telegráficos y telefónicos llegaron a Colombia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s" sz="1900"/>
              <a:t>Mediados del siglo XX -&gt; El Estado colombiano asumió el control del sector, municipalizando el servicio de las telecomunicaciones.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900"/>
              <a:t>   -ETB (Empresa de Telecomunicaciones de Bogotá)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/>
              <a:t>  </a:t>
            </a:r>
            <a:r>
              <a:rPr lang="es" sz="1900"/>
              <a:t>-EPM (Empresas Públicas de Medellín)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/>
              <a:t>  -EMCALI (Empresas Municipales de Cali)</a:t>
            </a:r>
            <a:endParaRPr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550" y="1602503"/>
            <a:ext cx="17049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025" y="2964003"/>
            <a:ext cx="9429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275" y="3030678"/>
            <a:ext cx="8001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375" y="3840303"/>
            <a:ext cx="10382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457344" y="373553"/>
            <a:ext cx="82293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Antecedentes de las telecomunicaciones en Colombia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228300" y="1535300"/>
            <a:ext cx="6800400" cy="293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s" sz="2000"/>
              <a:t>1947 -&gt; Empresa Nacional de Telecomunicaciones (TELECOM), unificó y recogió todos los servicios de telecomunicaciones.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s" sz="2000"/>
              <a:t>1994 -&gt; Entrada del servicio de telefonía móvil generó un gran cambio en el rumbo y dinamismo de las Telecomunicaciones en Colombia.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s" sz="2000"/>
              <a:t>2006 -&gt; TELECOM se fusionó con Telefónica Colombia perteneciente al Grupo Telefónica debido a problemas financieros.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697" y="2030600"/>
            <a:ext cx="1982075" cy="13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Modelo de negocio</a:t>
            </a:r>
            <a:endParaRPr b="1"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457319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52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s"/>
              <a:t>Los operadores de red que ofrecen sus servicios actualmente se dividen en dos grandes grupos, dependiendo de la infraestructura que utilicen para ofertar estos servicios a su base de clientes.</a:t>
            </a:r>
            <a:endParaRPr/>
          </a:p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MNO: Mobile Network Operator (Operador Móvil).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MVNO: Mobile Virtual Network Operator (Operador Móvil Virtual).</a:t>
            </a:r>
            <a:endParaRPr/>
          </a:p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-101600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319" y="205978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MNO: Mobile Network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Operator (Operador Móvil)</a:t>
            </a:r>
            <a:endParaRPr b="1"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457375" y="1292906"/>
            <a:ext cx="82293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"/>
              <a:t>C</a:t>
            </a:r>
            <a:r>
              <a:rPr lang="es"/>
              <a:t>ompañías que tienen infraestructura de red para entregar servicios, es decir, tienen licencia para usar el espectro radioeléctrico de un país.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Claro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Tigo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Avantel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Movistar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s"/>
              <a:t>ETB.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1485175" y="102925"/>
            <a:ext cx="6739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MVNO: Mobile Virtual Network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 Operator (Operador Móvil Virtual)</a:t>
            </a:r>
            <a:endParaRPr b="1"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457375" y="1530000"/>
            <a:ext cx="8229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"/>
              <a:t>Ofrecen servicios móviles a usuarios finales, diferenciándose de los MNO, en que los MVNO no disponen de infraestructura para ofrecer dichos servicios.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378" y="2674825"/>
            <a:ext cx="3093244" cy="181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